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3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A605-DFAB-4CA1-B7CC-EA3466F8A07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7E2E-51EF-4A1B-BEA6-E8663172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Gained from NZ Job Rotation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Wellington</a:t>
            </a:r>
          </a:p>
          <a:p>
            <a:r>
              <a:rPr lang="en-US" dirty="0" smtClean="0"/>
              <a:t>3.26 – 4.20,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Chatting with NZ customers…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975" y="3514725"/>
            <a:ext cx="2581275" cy="600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Sliver Fern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609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6493"/>
            <a:ext cx="3413850" cy="2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2189"/>
            <a:ext cx="3725779" cy="25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47436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Chatting with NZ customers…</a:t>
            </a:r>
            <a:endParaRPr lang="en-US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9" y="4401050"/>
            <a:ext cx="2293961" cy="184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406384"/>
            <a:ext cx="2181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2284" y="57652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Manuka</a:t>
            </a:r>
            <a:r>
              <a:rPr lang="en-US" dirty="0" smtClean="0"/>
              <a:t> Honey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28800"/>
            <a:ext cx="306704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399"/>
            <a:ext cx="386497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442109"/>
            <a:ext cx="1733550" cy="16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2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371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8581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Wellington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9724"/>
            <a:ext cx="8229600" cy="120967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New Zealand’s Capital</a:t>
            </a:r>
          </a:p>
          <a:p>
            <a:r>
              <a:rPr lang="en-US" sz="2400" dirty="0" smtClean="0"/>
              <a:t>Southwestern tip of the North Island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largest city </a:t>
            </a:r>
            <a:r>
              <a:rPr lang="en-US" sz="2400" dirty="0" smtClean="0"/>
              <a:t>(</a:t>
            </a:r>
            <a:r>
              <a:rPr lang="en-US" sz="2400" dirty="0" smtClean="0"/>
              <a:t>266 square </a:t>
            </a:r>
            <a:r>
              <a:rPr lang="en-US" sz="2400" dirty="0" err="1" smtClean="0"/>
              <a:t>kms</a:t>
            </a:r>
            <a:r>
              <a:rPr lang="en-US" sz="2400" dirty="0" smtClean="0"/>
              <a:t>, population: </a:t>
            </a:r>
            <a:r>
              <a:rPr lang="en-US" sz="2400" dirty="0" smtClean="0"/>
              <a:t>city </a:t>
            </a:r>
            <a:r>
              <a:rPr lang="en-US" sz="2400" dirty="0" smtClean="0"/>
              <a:t>197,000, region 473,700)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19" y="1219200"/>
            <a:ext cx="527998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Wellington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companies/stores are open 9am – 6pm, but banking hours are different: </a:t>
            </a:r>
            <a:r>
              <a:rPr lang="en-US" sz="2400" dirty="0" smtClean="0">
                <a:solidFill>
                  <a:srgbClr val="0070C0"/>
                </a:solidFill>
              </a:rPr>
              <a:t>9am – 4:30pm</a:t>
            </a:r>
          </a:p>
          <a:p>
            <a:r>
              <a:rPr lang="en-US" sz="2400" dirty="0" smtClean="0"/>
              <a:t>Wellington area code </a:t>
            </a:r>
            <a:r>
              <a:rPr lang="en-US" sz="2400" dirty="0" smtClean="0">
                <a:solidFill>
                  <a:srgbClr val="FF0000"/>
                </a:solidFill>
              </a:rPr>
              <a:t>04</a:t>
            </a:r>
            <a:r>
              <a:rPr lang="en-US" sz="2400" dirty="0" smtClean="0"/>
              <a:t> (+64 4……)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4705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5915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Wellington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Public holidays</a:t>
            </a: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5055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3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Microsoft Wellington</a:t>
            </a:r>
            <a:r>
              <a:rPr lang="en-US" sz="4000" dirty="0" smtClean="0"/>
              <a:t> Office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1371600"/>
            <a:ext cx="374142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380844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Microsoft Wellington</a:t>
            </a:r>
            <a:r>
              <a:rPr lang="en-US" sz="4000" dirty="0" smtClean="0"/>
              <a:t> Office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A Few things about MS Customers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Government customers</a:t>
            </a:r>
          </a:p>
          <a:p>
            <a:r>
              <a:rPr lang="en-US" sz="2400" dirty="0" smtClean="0"/>
              <a:t>Not as many as the customers in Auckland</a:t>
            </a:r>
          </a:p>
          <a:p>
            <a:r>
              <a:rPr lang="en-US" sz="2400" dirty="0" smtClean="0"/>
              <a:t>Bank of New Zealand</a:t>
            </a:r>
          </a:p>
          <a:p>
            <a:r>
              <a:rPr lang="en-US" sz="2400" dirty="0" smtClean="0"/>
              <a:t>Legacy MS products, Lotus Notes</a:t>
            </a:r>
          </a:p>
          <a:p>
            <a:r>
              <a:rPr lang="en-US" sz="2400" dirty="0" smtClean="0"/>
              <a:t>Team Leader in Wellington – Senior TAM Anthony Willis</a:t>
            </a:r>
          </a:p>
          <a:p>
            <a:r>
              <a:rPr lang="en-US" sz="2400" dirty="0" smtClean="0"/>
              <a:t>Only 1 PFE - </a:t>
            </a:r>
            <a:r>
              <a:rPr lang="en-US" sz="2400" dirty="0" err="1"/>
              <a:t>Sumit</a:t>
            </a:r>
            <a:r>
              <a:rPr lang="en-US" sz="2400" dirty="0"/>
              <a:t> Kumar (PFE)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Feedback From TAM &amp; Customers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Highlights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Overall, TAM’s are satisfied with </a:t>
            </a:r>
            <a:r>
              <a:rPr lang="en-US" sz="2400" dirty="0"/>
              <a:t>how case is handled from APGC CTS, </a:t>
            </a:r>
            <a:r>
              <a:rPr lang="en-US" sz="2400" dirty="0" smtClean="0"/>
              <a:t>in terms of both </a:t>
            </a:r>
            <a:r>
              <a:rPr lang="en-US" sz="2400" dirty="0"/>
              <a:t>process and </a:t>
            </a:r>
            <a:r>
              <a:rPr lang="en-US" sz="2400" dirty="0" smtClean="0"/>
              <a:t>technical ability</a:t>
            </a:r>
          </a:p>
          <a:p>
            <a:endParaRPr lang="en-US" sz="2400" dirty="0" smtClean="0"/>
          </a:p>
          <a:p>
            <a:r>
              <a:rPr lang="en-US" sz="2400" dirty="0" smtClean="0"/>
              <a:t>Compliments were given to the engineers who helped solve </a:t>
            </a:r>
            <a:r>
              <a:rPr lang="en-US" sz="2400" dirty="0"/>
              <a:t>SQL/SCCM issues </a:t>
            </a:r>
          </a:p>
        </p:txBody>
      </p:sp>
    </p:spTree>
    <p:extLst>
      <p:ext uri="{BB962C8B-B14F-4D97-AF65-F5344CB8AC3E}">
        <p14:creationId xmlns:p14="http://schemas.microsoft.com/office/powerpoint/2010/main" val="3655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Feedback From TAM &amp; Customers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C00000"/>
                </a:solidFill>
              </a:rPr>
              <a:t>Lowlights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Due to time difference, communication is difficult sometimes. Some NZ customers often starts to work early. On Friday, people may leave office around 4:30pm</a:t>
            </a:r>
          </a:p>
          <a:p>
            <a:endParaRPr lang="en-US" sz="2400" dirty="0" smtClean="0"/>
          </a:p>
          <a:p>
            <a:r>
              <a:rPr lang="en-US" sz="2400" dirty="0" smtClean="0"/>
              <a:t>1 TAM mentioned he got requests couple of times from our engineers to change contact to TAM which is against policy.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Some </a:t>
            </a:r>
            <a:r>
              <a:rPr lang="en-US" sz="2400" dirty="0" smtClean="0"/>
              <a:t>customers thought that the assigned engineer handles 1 case at a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3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Knowledge Gained from NZ Job Rotation</vt:lpstr>
      <vt:lpstr>Wellington</vt:lpstr>
      <vt:lpstr>Wellington</vt:lpstr>
      <vt:lpstr>Wellington</vt:lpstr>
      <vt:lpstr>Microsoft Wellington Office</vt:lpstr>
      <vt:lpstr>Microsoft Wellington Office</vt:lpstr>
      <vt:lpstr>A Few things about MS Customers</vt:lpstr>
      <vt:lpstr>Feedback From TAM &amp; Customers</vt:lpstr>
      <vt:lpstr>Feedback From TAM &amp; Customers</vt:lpstr>
      <vt:lpstr>Chatting with NZ customers…</vt:lpstr>
      <vt:lpstr>Chatting with NZ customers…</vt:lpstr>
      <vt:lpstr>Thank You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Gained from NZ Job Rotation</dc:title>
  <dc:creator>Tairan(Taylor) Huang</dc:creator>
  <cp:lastModifiedBy>Tairan(Taylor) Huang</cp:lastModifiedBy>
  <cp:revision>36</cp:revision>
  <dcterms:created xsi:type="dcterms:W3CDTF">2012-05-08T12:16:05Z</dcterms:created>
  <dcterms:modified xsi:type="dcterms:W3CDTF">2012-05-08T13:58:47Z</dcterms:modified>
</cp:coreProperties>
</file>